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Nanum Myeongjo" panose="020B0600000101010101" pitchFamily="34" charset="-127"/>
      <p:regular r:id="rId23"/>
      <p:bold r:id="rId24"/>
    </p:embeddedFont>
    <p:embeddedFont>
      <p:font typeface="NanumMyeongjo ExtraBold" panose="020B0600000101010101" pitchFamily="34" charset="-127"/>
      <p:bold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2b113cb0f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42b113cb0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2b113cb0f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42b113cb0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b113cb0f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42b113cb0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1b08fb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421b08fb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21b08fb6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421b08fb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21b08fb6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421b08fb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ec36a65f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2ec36a65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ec36a65f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2ec36a65f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ec36a65f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2ec36a65f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1b08fb6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21b08fb6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b113cb0f_2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42b113cb0f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b113cb0f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42b113cb0f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b113cb0f_2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42b113cb0f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b113cb0f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42b113cb0f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b113cb0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42b113cb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b113cb0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42b113cb0f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42b113cb0f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b113cb0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42b113c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b113cb0f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42b113cb0f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b113cb0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42b113c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7078898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406004" y="404813"/>
            <a:ext cx="5003100" cy="43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1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2267543" y="173265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 sz="1500"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4991096" y="0"/>
            <a:ext cx="41529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409010" y="404813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5409011" y="2672765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0" y="0"/>
            <a:ext cx="2902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16"/>
          <p:cNvCxnSpPr/>
          <p:nvPr/>
        </p:nvCxnSpPr>
        <p:spPr>
          <a:xfrm>
            <a:off x="5831063" y="1732655"/>
            <a:ext cx="405000" cy="0"/>
          </a:xfrm>
          <a:prstGeom prst="straightConnector1">
            <a:avLst/>
          </a:prstGeom>
          <a:noFill/>
          <a:ln w="10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738563" y="2069307"/>
            <a:ext cx="45909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>
            <a:spLocks noGrp="1"/>
          </p:cNvSpPr>
          <p:nvPr>
            <p:ph type="pic" idx="2"/>
          </p:nvPr>
        </p:nvSpPr>
        <p:spPr>
          <a:xfrm>
            <a:off x="6247210" y="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>
            <a:spLocks noGrp="1"/>
          </p:cNvSpPr>
          <p:nvPr>
            <p:ph type="pic" idx="3"/>
          </p:nvPr>
        </p:nvSpPr>
        <p:spPr>
          <a:xfrm>
            <a:off x="6246900" y="171450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>
            <a:spLocks noGrp="1"/>
          </p:cNvSpPr>
          <p:nvPr>
            <p:ph type="pic" idx="4"/>
          </p:nvPr>
        </p:nvSpPr>
        <p:spPr>
          <a:xfrm>
            <a:off x="6246900" y="3429000"/>
            <a:ext cx="2896800" cy="1714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17"/>
          <p:cNvGrpSpPr/>
          <p:nvPr/>
        </p:nvGrpSpPr>
        <p:grpSpPr>
          <a:xfrm>
            <a:off x="2550690" y="2276409"/>
            <a:ext cx="1111374" cy="616686"/>
            <a:chOff x="4987925" y="2840038"/>
            <a:chExt cx="2216100" cy="1229683"/>
          </a:xfrm>
        </p:grpSpPr>
        <p:sp>
          <p:nvSpPr>
            <p:cNvPr id="86" name="Google Shape;86;p17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9" name="Google Shape;89;p17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90" name="Google Shape;90;p17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" name="Google Shape;92;p17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93" name="Google Shape;93;p17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4" name="Google Shape;94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" name="Google Shape;95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" name="Google Shape;96;p17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8" name="Google Shape;98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61988" y="1831181"/>
            <a:ext cx="78201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406003" y="407193"/>
            <a:ext cx="8332200" cy="43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00" cy="2670000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500" cy="1651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>
                <a:solidFill>
                  <a:schemeClr val="lt1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">
  <p:cSld name="1_Tea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602338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>
            <a:spLocks noGrp="1"/>
          </p:cNvSpPr>
          <p:nvPr>
            <p:ph type="pic" idx="3"/>
          </p:nvPr>
        </p:nvSpPr>
        <p:spPr>
          <a:xfrm>
            <a:off x="223917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>
            <a:spLocks noGrp="1"/>
          </p:cNvSpPr>
          <p:nvPr>
            <p:ph type="pic" idx="4"/>
          </p:nvPr>
        </p:nvSpPr>
        <p:spPr>
          <a:xfrm>
            <a:off x="387533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>
            <a:spLocks noGrp="1"/>
          </p:cNvSpPr>
          <p:nvPr>
            <p:ph type="pic" idx="5"/>
          </p:nvPr>
        </p:nvSpPr>
        <p:spPr>
          <a:xfrm>
            <a:off x="7100520" y="2316256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215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6"/>
          </p:nvPr>
        </p:nvSpPr>
        <p:spPr>
          <a:xfrm>
            <a:off x="753215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7"/>
          </p:nvPr>
        </p:nvSpPr>
        <p:spPr>
          <a:xfrm>
            <a:off x="239004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8"/>
          </p:nvPr>
        </p:nvSpPr>
        <p:spPr>
          <a:xfrm>
            <a:off x="239004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9"/>
          </p:nvPr>
        </p:nvSpPr>
        <p:spPr>
          <a:xfrm>
            <a:off x="402620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3"/>
          </p:nvPr>
        </p:nvSpPr>
        <p:spPr>
          <a:xfrm>
            <a:off x="402620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4"/>
          </p:nvPr>
        </p:nvSpPr>
        <p:spPr>
          <a:xfrm>
            <a:off x="566236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15"/>
          </p:nvPr>
        </p:nvSpPr>
        <p:spPr>
          <a:xfrm>
            <a:off x="5511494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16"/>
          </p:nvPr>
        </p:nvSpPr>
        <p:spPr>
          <a:xfrm>
            <a:off x="566236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10527" y="4349548"/>
            <a:ext cx="1129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7"/>
          </p:nvPr>
        </p:nvSpPr>
        <p:spPr>
          <a:xfrm>
            <a:off x="7251396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8"/>
          </p:nvPr>
        </p:nvSpPr>
        <p:spPr>
          <a:xfrm>
            <a:off x="7251396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98872" y="1828800"/>
            <a:ext cx="81390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s">
  <p:cSld name="Content 2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1248332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3"/>
          </p:nvPr>
        </p:nvSpPr>
        <p:spPr>
          <a:xfrm>
            <a:off x="4769737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4"/>
          </p:nvPr>
        </p:nvSpPr>
        <p:spPr>
          <a:xfrm>
            <a:off x="4769474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53" name="Google Shape;153;p22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s">
  <p:cSld name="Content 3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51494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751231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3"/>
          </p:nvPr>
        </p:nvSpPr>
        <p:spPr>
          <a:xfrm>
            <a:off x="3340372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4"/>
          </p:nvPr>
        </p:nvSpPr>
        <p:spPr>
          <a:xfrm>
            <a:off x="3340109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5"/>
          </p:nvPr>
        </p:nvSpPr>
        <p:spPr>
          <a:xfrm>
            <a:off x="5929448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6"/>
          </p:nvPr>
        </p:nvSpPr>
        <p:spPr>
          <a:xfrm>
            <a:off x="5929249" y="1988290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69" name="Google Shape;169;p23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25095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4"/>
          <p:cNvCxnSpPr/>
          <p:nvPr/>
        </p:nvCxnSpPr>
        <p:spPr>
          <a:xfrm rot="5400000">
            <a:off x="3536063" y="126870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4157664" y="405000"/>
            <a:ext cx="45807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4"/>
          <p:cNvSpPr>
            <a:spLocks noGrp="1"/>
          </p:cNvSpPr>
          <p:nvPr>
            <p:ph type="pic" idx="2"/>
          </p:nvPr>
        </p:nvSpPr>
        <p:spPr>
          <a:xfrm>
            <a:off x="406004" y="3008710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4"/>
          <p:cNvSpPr>
            <a:spLocks noGrp="1"/>
          </p:cNvSpPr>
          <p:nvPr>
            <p:ph type="pic" idx="3"/>
          </p:nvPr>
        </p:nvSpPr>
        <p:spPr>
          <a:xfrm>
            <a:off x="2538647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4"/>
          <p:cNvSpPr>
            <a:spLocks noGrp="1"/>
          </p:cNvSpPr>
          <p:nvPr>
            <p:ph type="pic" idx="4"/>
          </p:nvPr>
        </p:nvSpPr>
        <p:spPr>
          <a:xfrm>
            <a:off x="4671665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>
            <a:spLocks noGrp="1"/>
          </p:cNvSpPr>
          <p:nvPr>
            <p:ph type="pic" idx="5"/>
          </p:nvPr>
        </p:nvSpPr>
        <p:spPr>
          <a:xfrm>
            <a:off x="6804684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902745" y="3186000"/>
            <a:ext cx="33384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404813" y="404813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>
            <a:spLocks noGrp="1"/>
          </p:cNvSpPr>
          <p:nvPr>
            <p:ph type="pic" idx="3"/>
          </p:nvPr>
        </p:nvSpPr>
        <p:spPr>
          <a:xfrm>
            <a:off x="6662550" y="405000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4016249" y="2282564"/>
            <a:ext cx="1111374" cy="616686"/>
            <a:chOff x="4987925" y="2840038"/>
            <a:chExt cx="2216100" cy="1229683"/>
          </a:xfrm>
        </p:grpSpPr>
        <p:sp>
          <p:nvSpPr>
            <p:cNvPr id="193" name="Google Shape;193;p25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96" name="Google Shape;196;p25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7" name="Google Shape;197;p25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99" name="Google Shape;199;p25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200" name="Google Shape;200;p25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1" name="Google Shape;201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2" name="Google Shape;202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3" name="Google Shape;203;p25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4" name="Google Shape;204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5" name="Google Shape;205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08" name="Google Shape;208;p26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633413" y="1739503"/>
            <a:ext cx="78771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607219" y="1921452"/>
            <a:ext cx="792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23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09625" y="758429"/>
            <a:ext cx="75201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09625" y="1343025"/>
            <a:ext cx="75201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64">
          <p15:clr>
            <a:srgbClr val="5ACBF0"/>
          </p15:clr>
        </p15:guide>
        <p15:guide id="2" pos="1298">
          <p15:clr>
            <a:srgbClr val="5ACBF0"/>
          </p15:clr>
        </p15:guide>
        <p15:guide id="3" pos="2355">
          <p15:clr>
            <a:srgbClr val="5ACBF0"/>
          </p15:clr>
        </p15:guide>
        <p15:guide id="4" pos="2616">
          <p15:clr>
            <a:srgbClr val="5ACBF0"/>
          </p15:clr>
        </p15:guide>
        <p15:guide id="5" pos="2091">
          <p15:clr>
            <a:srgbClr val="5ACBF0"/>
          </p15:clr>
        </p15:guide>
        <p15:guide id="6" pos="1825">
          <p15:clr>
            <a:srgbClr val="5ACBF0"/>
          </p15:clr>
        </p15:guide>
        <p15:guide id="7" pos="1563">
          <p15:clr>
            <a:srgbClr val="5ACBF0"/>
          </p15:clr>
        </p15:guide>
        <p15:guide id="8" pos="256">
          <p15:clr>
            <a:srgbClr val="F26B43"/>
          </p15:clr>
        </p15:guide>
        <p15:guide id="9" pos="1038">
          <p15:clr>
            <a:srgbClr val="5ACBF0"/>
          </p15:clr>
        </p15:guide>
        <p15:guide id="10" pos="774">
          <p15:clr>
            <a:srgbClr val="5ACBF0"/>
          </p15:clr>
        </p15:guide>
        <p15:guide id="11" pos="510">
          <p15:clr>
            <a:srgbClr val="FDE53C"/>
          </p15:clr>
        </p15:guide>
        <p15:guide id="12" pos="3144">
          <p15:clr>
            <a:srgbClr val="5ACBF0"/>
          </p15:clr>
        </p15:guide>
        <p15:guide id="13" pos="3407">
          <p15:clr>
            <a:srgbClr val="5ACBF0"/>
          </p15:clr>
        </p15:guide>
        <p15:guide id="14" pos="3669">
          <p15:clr>
            <a:srgbClr val="5ACBF0"/>
          </p15:clr>
        </p15:guide>
        <p15:guide id="15" pos="3933">
          <p15:clr>
            <a:srgbClr val="5ACBF0"/>
          </p15:clr>
        </p15:guide>
        <p15:guide id="16" pos="4197">
          <p15:clr>
            <a:srgbClr val="5ACBF0"/>
          </p15:clr>
        </p15:guide>
        <p15:guide id="17" pos="4461">
          <p15:clr>
            <a:srgbClr val="5ACBF0"/>
          </p15:clr>
        </p15:guide>
        <p15:guide id="18" pos="4722">
          <p15:clr>
            <a:srgbClr val="5ACBF0"/>
          </p15:clr>
        </p15:guide>
        <p15:guide id="19" pos="4986">
          <p15:clr>
            <a:srgbClr val="5ACBF0"/>
          </p15:clr>
        </p15:guide>
        <p15:guide id="20" pos="5247">
          <p15:clr>
            <a:srgbClr val="FDE53C"/>
          </p15:clr>
        </p15:guide>
        <p15:guide id="21" orient="horz" pos="251">
          <p15:clr>
            <a:srgbClr val="F26B43"/>
          </p15:clr>
        </p15:guide>
        <p15:guide id="22" orient="horz" pos="510">
          <p15:clr>
            <a:srgbClr val="FDE53C"/>
          </p15:clr>
        </p15:guide>
        <p15:guide id="23" orient="horz" pos="787">
          <p15:clr>
            <a:srgbClr val="5ACBF0"/>
          </p15:clr>
        </p15:guide>
        <p15:guide id="24" orient="horz" pos="1343">
          <p15:clr>
            <a:srgbClr val="5ACBF0"/>
          </p15:clr>
        </p15:guide>
        <p15:guide id="25" orient="horz" pos="1897">
          <p15:clr>
            <a:srgbClr val="5ACBF0"/>
          </p15:clr>
        </p15:guide>
        <p15:guide id="26" orient="horz" pos="2174">
          <p15:clr>
            <a:srgbClr val="5ACBF0"/>
          </p15:clr>
        </p15:guide>
        <p15:guide id="27" orient="horz" pos="2451">
          <p15:clr>
            <a:srgbClr val="5ACBF0"/>
          </p15:clr>
        </p15:guide>
        <p15:guide id="28" orient="horz" pos="2725">
          <p15:clr>
            <a:srgbClr val="FDE53C"/>
          </p15:clr>
        </p15:guide>
        <p15:guide id="29" orient="horz" pos="2984">
          <p15:clr>
            <a:srgbClr val="F26B43"/>
          </p15:clr>
        </p15:guide>
        <p15:guide id="30" orient="horz" pos="1620">
          <p15:clr>
            <a:srgbClr val="FDE53C"/>
          </p15:clr>
        </p15:guide>
        <p15:guide id="31" pos="5505">
          <p15:clr>
            <a:srgbClr val="F26B43"/>
          </p15:clr>
        </p15:guide>
        <p15:guide id="32" pos="2880">
          <p15:clr>
            <a:srgbClr val="FDE53C"/>
          </p15:clr>
        </p15:guide>
        <p15:guide id="33" orient="horz" pos="478">
          <p15:clr>
            <a:srgbClr val="C35EA4"/>
          </p15:clr>
        </p15:guide>
        <p15:guide id="34" orient="horz" pos="84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eunghyunjeong5.github.io/FrontEndProject1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t="-5280" b="8559"/>
          <a:stretch/>
        </p:blipFill>
        <p:spPr>
          <a:xfrm>
            <a:off x="410000" y="148500"/>
            <a:ext cx="4995001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721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72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28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67225" y="10835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519725" y="1161100"/>
            <a:ext cx="4756500" cy="170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519725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2975200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492350" y="2452900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083100" y="1161100"/>
            <a:ext cx="27231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맨 윗 배너 3개 이미지 자동 전환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75" y="2070625"/>
            <a:ext cx="2747739" cy="16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429625" y="2300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429625" y="3832800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807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0763" y="39782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80775" y="3094500"/>
            <a:ext cx="4759200" cy="62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event 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5431250" y="40594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5431250" y="8096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3880075" y="39122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180425" y="608900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8800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021725" y="1289625"/>
            <a:ext cx="27216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best seller 가로스크롤 최대 5개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25" y="2137025"/>
            <a:ext cx="2721600" cy="10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467225" y="1083575"/>
            <a:ext cx="4861500" cy="27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1786675" y="16598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아이디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786675" y="19466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비밀번호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1281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계정 찾기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324275" y="2297001"/>
            <a:ext cx="1069500" cy="25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로그인버튼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2284175" y="280377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28979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가입하기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467225" y="385602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518363" y="4001450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468850" y="40826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917675" y="3935450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021725" y="2002200"/>
            <a:ext cx="2721600" cy="754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및 비밀번호 입력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소셜로그인 : 구글, 카카오톡, 네이버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643913" y="14708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아이디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643913" y="17304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643913" y="1990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 확인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643913" y="224982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이름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643913" y="25095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휴대전화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643913" y="27691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이메일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1643913" y="3136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이용약관 동의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128863" y="3525650"/>
            <a:ext cx="12228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2126463" y="384202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5431250" y="42259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021725" y="1797425"/>
            <a:ext cx="2721600" cy="112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중복확인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비밀번호 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 회원가입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1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3510975" y="1536900"/>
            <a:ext cx="1803300" cy="1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인기순 / 높은 가격순 / 낮은가격순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787875" y="1814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2287825" y="1838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3787775" y="1826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2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333275" y="1401725"/>
            <a:ext cx="14904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758925" y="140172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3290700" y="1401725"/>
            <a:ext cx="16563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 설명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021725" y="1401725"/>
            <a:ext cx="2721600" cy="954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작은이미지에 마우스 올리면 크게확대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758925" y="1947650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758925" y="249357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43" y="2511149"/>
            <a:ext cx="3256781" cy="15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3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809625" y="181442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구매후기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09625" y="1215300"/>
            <a:ext cx="3995400" cy="52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제품상세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09625" y="2527838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배송안내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09625" y="327127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Q&amp;A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t="9076" b="4064"/>
          <a:stretch/>
        </p:blipFill>
        <p:spPr>
          <a:xfrm>
            <a:off x="410000" y="398875"/>
            <a:ext cx="4995000" cy="43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461FC9-89C5-647C-C0A0-2EDF5F3F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538" y="2084293"/>
            <a:ext cx="2913600" cy="329131"/>
          </a:xfrm>
        </p:spPr>
        <p:txBody>
          <a:bodyPr/>
          <a:lstStyle/>
          <a:p>
            <a:r>
              <a:rPr lang="ko-KR" altLang="en-US" dirty="0">
                <a:hlinkClick r:id="rId4"/>
              </a:rPr>
              <a:t>구현 화면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엮은이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78" name="Google Shape;478;p45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402" r="2402"/>
          <a:stretch/>
        </p:blipFill>
        <p:spPr>
          <a:xfrm>
            <a:off x="326550" y="367750"/>
            <a:ext cx="3095101" cy="4333801"/>
          </a:xfrm>
          <a:prstGeom prst="rect">
            <a:avLst/>
          </a:prstGeom>
        </p:spPr>
      </p:pic>
      <p:sp>
        <p:nvSpPr>
          <p:cNvPr id="479" name="Google Shape;479;p45"/>
          <p:cNvSpPr txBox="1">
            <a:spLocks noGrp="1"/>
          </p:cNvSpPr>
          <p:nvPr>
            <p:ph type="subTitle" idx="4294967295"/>
          </p:nvPr>
        </p:nvSpPr>
        <p:spPr>
          <a:xfrm>
            <a:off x="3738577" y="2099350"/>
            <a:ext cx="4590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이름 : </a:t>
            </a: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전화번호 : 010-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9737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3391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이메일 : 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tmdgus111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@gmail.com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GitHub 주소 : https://github.com/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SeunghyunJeong5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/>
              <a:t>THANK YOU</a:t>
            </a:r>
            <a:endParaRPr/>
          </a:p>
        </p:txBody>
      </p:sp>
      <p:pic>
        <p:nvPicPr>
          <p:cNvPr id="485" name="Google Shape;48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053" r="14060"/>
          <a:stretch/>
        </p:blipFill>
        <p:spPr>
          <a:xfrm>
            <a:off x="404888" y="404813"/>
            <a:ext cx="2076452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4053" r="14060"/>
          <a:stretch/>
        </p:blipFill>
        <p:spPr>
          <a:xfrm>
            <a:off x="6662550" y="405000"/>
            <a:ext cx="2076452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087" cy="99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목차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56" cy="225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66700" lvl="0" indent="-2603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기술스택 및 IDE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사이트 주소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4" name="Google Shape;23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007" b="21634"/>
          <a:stretch/>
        </p:blipFill>
        <p:spPr>
          <a:xfrm>
            <a:off x="5409010" y="404813"/>
            <a:ext cx="3328986" cy="20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1211" b="11203"/>
          <a:stretch/>
        </p:blipFill>
        <p:spPr>
          <a:xfrm>
            <a:off x="5417361" y="2671765"/>
            <a:ext cx="3328988" cy="20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668" cy="114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75" cy="114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662" r="7662"/>
          <a:stretch/>
        </p:blipFill>
        <p:spPr>
          <a:xfrm>
            <a:off x="0" y="0"/>
            <a:ext cx="3080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>
                <a:latin typeface="Avenir"/>
                <a:ea typeface="Avenir"/>
                <a:cs typeface="Avenir"/>
                <a:sym typeface="Avenir"/>
              </a:rPr>
              <a:t>Acoustic : </a:t>
            </a:r>
            <a:endParaRPr sz="2348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 b="1">
                <a:latin typeface="Nanum Myeongjo"/>
                <a:ea typeface="Nanum Myeongjo"/>
                <a:cs typeface="Nanum Myeongjo"/>
                <a:sym typeface="Nanum Myeongjo"/>
              </a:rPr>
              <a:t>음향적으로 가공되지않은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628775" y="2069225"/>
            <a:ext cx="4809600" cy="26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요즘은 인공적으로 가공된 것들을 많이 접하다보니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쉽게 피로감을 느끼게 됩니다.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입는 것, 먹는 것, 심지어 sns로 만들어진 행복까지.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우리를 편하게 하기위해 만들어졌지만 오히려 불편해지는 아이러니한 상황이 온 것입니다.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08925" y="953850"/>
            <a:ext cx="4742400" cy="3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300" b="1">
                <a:latin typeface="Nanum Myeongjo"/>
                <a:ea typeface="Nanum Myeongjo"/>
                <a:cs typeface="Nanum Myeongjo"/>
                <a:sym typeface="Nanum Myeongjo"/>
              </a:rPr>
              <a:t>지금 이런 우리에게 가장 필요한 것은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700" b="1">
                <a:latin typeface="Nanum Myeongjo"/>
                <a:ea typeface="Nanum Myeongjo"/>
                <a:cs typeface="Nanum Myeongjo"/>
                <a:sym typeface="Nanum Myeongjo"/>
              </a:rPr>
              <a:t>일상에서 잠시라도 벗어나는 것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제가 추천하는 방법은 </a:t>
            </a:r>
            <a:r>
              <a:rPr lang="ko" sz="3200" b="1">
                <a:latin typeface="Nanum Myeongjo"/>
                <a:ea typeface="Nanum Myeongjo"/>
                <a:cs typeface="Nanum Myeongjo"/>
                <a:sym typeface="Nanum Myeongjo"/>
              </a:rPr>
              <a:t>기타연주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22" b="11022"/>
          <a:stretch/>
        </p:blipFill>
        <p:spPr>
          <a:xfrm>
            <a:off x="406003" y="407193"/>
            <a:ext cx="8332247" cy="43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rot="10800000" flipH="1">
            <a:off x="323764" y="324663"/>
            <a:ext cx="8334900" cy="4333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47" cy="2670095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기타의 음은 작지만 멀리 들리고, 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마음 속 깊이 스며든다.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499" cy="1651397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이고르 스트라빈스키(러시아 작곡가)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71" name="Google Shape;271;p33"/>
          <p:cNvCxnSpPr/>
          <p:nvPr/>
        </p:nvCxnSpPr>
        <p:spPr>
          <a:xfrm>
            <a:off x="4369500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</a:pPr>
            <a:fld id="{00000000-1234-1234-1234-123412341234}" type="slidenum">
              <a:rPr lang="en-US" altLang="ko"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sz="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기술스택 및 개발환경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Skill &amp; 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3027" b="33161"/>
          <a:stretch/>
        </p:blipFill>
        <p:spPr>
          <a:xfrm>
            <a:off x="6247210" y="0"/>
            <a:ext cx="2896792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5634" b="5626"/>
          <a:stretch/>
        </p:blipFill>
        <p:spPr>
          <a:xfrm>
            <a:off x="6246900" y="1714500"/>
            <a:ext cx="2896788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5603" b="5594"/>
          <a:stretch/>
        </p:blipFill>
        <p:spPr>
          <a:xfrm>
            <a:off x="6246900" y="3429000"/>
            <a:ext cx="2896788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19988" cy="52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사용한 기술 스택 및 IDE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84" cy="41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사용한 기술 스택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3"/>
          </p:nvPr>
        </p:nvSpPr>
        <p:spPr>
          <a:xfrm>
            <a:off x="4769734" y="1589400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IDE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77" y="1912198"/>
            <a:ext cx="1100075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301" y="1912198"/>
            <a:ext cx="779942" cy="110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621" y="1912198"/>
            <a:ext cx="1016276" cy="11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736" y="1912198"/>
            <a:ext cx="1100073" cy="11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>
            <a:spLocks noGrp="1"/>
          </p:cNvSpPr>
          <p:nvPr>
            <p:ph type="body" idx="3"/>
          </p:nvPr>
        </p:nvSpPr>
        <p:spPr>
          <a:xfrm>
            <a:off x="6744784" y="1589425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TOOL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676" y="1912200"/>
            <a:ext cx="733561" cy="1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182" y="0"/>
            <a:ext cx="34331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525475" y="91292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afVTI">
  <a:themeElements>
    <a:clrScheme name="Leaf">
      <a:dk1>
        <a:srgbClr val="000000"/>
      </a:dk1>
      <a:lt1>
        <a:srgbClr val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397</Words>
  <Application>Microsoft Office PowerPoint</Application>
  <PresentationFormat>화면 슬라이드 쇼(16:9)</PresentationFormat>
  <Paragraphs>174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</vt:lpstr>
      <vt:lpstr>Noto Sans Symbols</vt:lpstr>
      <vt:lpstr>Times New Roman</vt:lpstr>
      <vt:lpstr>NanumMyeongjo ExtraBold</vt:lpstr>
      <vt:lpstr>Avenir</vt:lpstr>
      <vt:lpstr>Nanum Myeongjo</vt:lpstr>
      <vt:lpstr>Rockwell</vt:lpstr>
      <vt:lpstr>Simple Light</vt:lpstr>
      <vt:lpstr>LeafVTI</vt:lpstr>
      <vt:lpstr>Acoustic</vt:lpstr>
      <vt:lpstr>목차</vt:lpstr>
      <vt:lpstr>프로젝트 명</vt:lpstr>
      <vt:lpstr>Acoustic :  음향적으로 가공되지않은</vt:lpstr>
      <vt:lpstr>PowerPoint 프레젠테이션</vt:lpstr>
      <vt:lpstr>기타의 음은 작지만 멀리 들리고,  마음 속 깊이 스며든다.</vt:lpstr>
      <vt:lpstr>기술스택 및 개발환경</vt:lpstr>
      <vt:lpstr>사용한 기술 스택 및 IDE</vt:lpstr>
      <vt:lpstr>화면구조</vt:lpstr>
      <vt:lpstr>홈화면 구조</vt:lpstr>
      <vt:lpstr>홈화면 구조</vt:lpstr>
      <vt:lpstr>구현화면</vt:lpstr>
      <vt:lpstr>구현화면</vt:lpstr>
      <vt:lpstr>구현화면</vt:lpstr>
      <vt:lpstr>구현화면</vt:lpstr>
      <vt:lpstr>구현화면</vt:lpstr>
      <vt:lpstr>구현 화면</vt:lpstr>
      <vt:lpstr>엮은이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</dc:title>
  <cp:lastModifiedBy>정 승현</cp:lastModifiedBy>
  <cp:revision>3</cp:revision>
  <dcterms:modified xsi:type="dcterms:W3CDTF">2023-08-26T10:32:02Z</dcterms:modified>
</cp:coreProperties>
</file>